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797675" cy="9926638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746" y="84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pPr/>
              <a:t>07.12.2021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94" y="0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599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SEMİNER DERSİ SUNUMU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07.12.2021 Saat: 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12:00</a:t>
            </a:r>
            <a:endParaRPr lang="tr-TR" b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Fakültesi BZ-D01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16274" y="4752603"/>
            <a:ext cx="30963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EDANUR DURMUŞ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20516033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88082" y="5688707"/>
            <a:ext cx="662473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Uçucu Yağların </a:t>
            </a:r>
            <a:r>
              <a:rPr lang="tr-TR" sz="2800" b="1" dirty="0" err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Antimikrobiyal</a:t>
            </a:r>
            <a:r>
              <a:rPr lang="tr-TR" sz="2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    Özellikleri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sz="2400" b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sz="2400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 Dr. Sevgi KOCAOBA</a:t>
            </a:r>
          </a:p>
        </p:txBody>
      </p:sp>
      <p:pic>
        <p:nvPicPr>
          <p:cNvPr id="24" name="23 Resim" descr="PHOTO-2021-11-30-06-57-21.jpg"/>
          <p:cNvPicPr>
            <a:picLocks noChangeAspect="1"/>
          </p:cNvPicPr>
          <p:nvPr/>
        </p:nvPicPr>
        <p:blipFill>
          <a:blip r:embed="rId5" cstate="print"/>
          <a:srcRect l="15219" r="15217" b="40217"/>
          <a:stretch>
            <a:fillRect/>
          </a:stretch>
        </p:blipFill>
        <p:spPr>
          <a:xfrm>
            <a:off x="2448322" y="1968227"/>
            <a:ext cx="2304256" cy="2640360"/>
          </a:xfrm>
          <a:prstGeom prst="rect">
            <a:avLst/>
          </a:prstGeom>
        </p:spPr>
      </p:pic>
      <p:pic>
        <p:nvPicPr>
          <p:cNvPr id="25" name="24 Resim" descr="lavanta-yaginin-faydalari-yuze-saca-nasil-kullanilir-lavanta-yagi-bitkisi-900x451.jpg"/>
          <p:cNvPicPr>
            <a:picLocks noChangeAspect="1"/>
          </p:cNvPicPr>
          <p:nvPr/>
        </p:nvPicPr>
        <p:blipFill>
          <a:blip r:embed="rId6" cstate="print"/>
          <a:srcRect l="6349" r="13530"/>
          <a:stretch>
            <a:fillRect/>
          </a:stretch>
        </p:blipFill>
        <p:spPr>
          <a:xfrm>
            <a:off x="2160290" y="6912843"/>
            <a:ext cx="2880320" cy="180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225</TotalTime>
  <Words>34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32</cp:revision>
  <dcterms:created xsi:type="dcterms:W3CDTF">2016-11-29T08:51:08Z</dcterms:created>
  <dcterms:modified xsi:type="dcterms:W3CDTF">2021-12-07T06:37:49Z</dcterms:modified>
</cp:coreProperties>
</file>